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8064500" cy="6858000"/>
  <p:notesSz cx="6794500" cy="9931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070" y="108"/>
      </p:cViewPr>
      <p:guideLst>
        <p:guide orient="horz" pos="2160"/>
        <p:guide pos="25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4838" y="2130426"/>
            <a:ext cx="6854825" cy="14700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09675" y="3886200"/>
            <a:ext cx="5645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3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2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6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9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F1BC-0C2A-4E98-8421-F000B7361E53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E5-6DED-4B6B-8056-A33B3B9F7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F1BC-0C2A-4E98-8421-F000B7361E53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E5-6DED-4B6B-8056-A33B3B9F7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846762" y="274639"/>
            <a:ext cx="1814513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03225" y="274639"/>
            <a:ext cx="5309129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F1BC-0C2A-4E98-8421-F000B7361E53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E5-6DED-4B6B-8056-A33B3B9F7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F1BC-0C2A-4E98-8421-F000B7361E53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E5-6DED-4B6B-8056-A33B3B9F7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7040" y="4406901"/>
            <a:ext cx="6854825" cy="1362075"/>
          </a:xfrm>
        </p:spPr>
        <p:txBody>
          <a:bodyPr anchor="t"/>
          <a:lstStyle>
            <a:lvl1pPr algn="l">
              <a:defRPr sz="3528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7040" y="2906713"/>
            <a:ext cx="6854825" cy="1500187"/>
          </a:xfrm>
        </p:spPr>
        <p:txBody>
          <a:bodyPr anchor="b"/>
          <a:lstStyle>
            <a:lvl1pPr marL="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1pPr>
            <a:lvl2pPr marL="403205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2pPr>
            <a:lvl3pPr marL="806409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3pPr>
            <a:lvl4pPr marL="1209614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4pPr>
            <a:lvl5pPr marL="1612819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5pPr>
            <a:lvl6pPr marL="2016023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6pPr>
            <a:lvl7pPr marL="2419228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7pPr>
            <a:lvl8pPr marL="2822433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8pPr>
            <a:lvl9pPr marL="3225637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F1BC-0C2A-4E98-8421-F000B7361E53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E5-6DED-4B6B-8056-A33B3B9F7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03225" y="1600201"/>
            <a:ext cx="3561821" cy="4525963"/>
          </a:xfrm>
        </p:spPr>
        <p:txBody>
          <a:bodyPr/>
          <a:lstStyle>
            <a:lvl1pPr>
              <a:defRPr sz="2469"/>
            </a:lvl1pPr>
            <a:lvl2pPr>
              <a:defRPr sz="2117"/>
            </a:lvl2pPr>
            <a:lvl3pPr>
              <a:defRPr sz="1764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99454" y="1600201"/>
            <a:ext cx="3561821" cy="4525963"/>
          </a:xfrm>
        </p:spPr>
        <p:txBody>
          <a:bodyPr/>
          <a:lstStyle>
            <a:lvl1pPr>
              <a:defRPr sz="2469"/>
            </a:lvl1pPr>
            <a:lvl2pPr>
              <a:defRPr sz="2117"/>
            </a:lvl2pPr>
            <a:lvl3pPr>
              <a:defRPr sz="1764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F1BC-0C2A-4E98-8421-F000B7361E53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E5-6DED-4B6B-8056-A33B3B9F7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03225" y="1535113"/>
            <a:ext cx="3563221" cy="639762"/>
          </a:xfrm>
        </p:spPr>
        <p:txBody>
          <a:bodyPr anchor="b"/>
          <a:lstStyle>
            <a:lvl1pPr marL="0" indent="0">
              <a:buNone/>
              <a:defRPr sz="2117" b="1"/>
            </a:lvl1pPr>
            <a:lvl2pPr marL="403205" indent="0">
              <a:buNone/>
              <a:defRPr sz="1764" b="1"/>
            </a:lvl2pPr>
            <a:lvl3pPr marL="806409" indent="0">
              <a:buNone/>
              <a:defRPr sz="1587" b="1"/>
            </a:lvl3pPr>
            <a:lvl4pPr marL="1209614" indent="0">
              <a:buNone/>
              <a:defRPr sz="1411" b="1"/>
            </a:lvl4pPr>
            <a:lvl5pPr marL="1612819" indent="0">
              <a:buNone/>
              <a:defRPr sz="1411" b="1"/>
            </a:lvl5pPr>
            <a:lvl6pPr marL="2016023" indent="0">
              <a:buNone/>
              <a:defRPr sz="1411" b="1"/>
            </a:lvl6pPr>
            <a:lvl7pPr marL="2419228" indent="0">
              <a:buNone/>
              <a:defRPr sz="1411" b="1"/>
            </a:lvl7pPr>
            <a:lvl8pPr marL="2822433" indent="0">
              <a:buNone/>
              <a:defRPr sz="1411" b="1"/>
            </a:lvl8pPr>
            <a:lvl9pPr marL="3225637" indent="0">
              <a:buNone/>
              <a:defRPr sz="141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3225" y="2174875"/>
            <a:ext cx="3563221" cy="3951288"/>
          </a:xfrm>
        </p:spPr>
        <p:txBody>
          <a:bodyPr/>
          <a:lstStyle>
            <a:lvl1pPr>
              <a:defRPr sz="2117"/>
            </a:lvl1pPr>
            <a:lvl2pPr>
              <a:defRPr sz="1764"/>
            </a:lvl2pPr>
            <a:lvl3pPr>
              <a:defRPr sz="1587"/>
            </a:lvl3pPr>
            <a:lvl4pPr>
              <a:defRPr sz="1411"/>
            </a:lvl4pPr>
            <a:lvl5pPr>
              <a:defRPr sz="1411"/>
            </a:lvl5pPr>
            <a:lvl6pPr>
              <a:defRPr sz="1411"/>
            </a:lvl6pPr>
            <a:lvl7pPr>
              <a:defRPr sz="1411"/>
            </a:lvl7pPr>
            <a:lvl8pPr>
              <a:defRPr sz="1411"/>
            </a:lvl8pPr>
            <a:lvl9pPr>
              <a:defRPr sz="141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096654" y="1535113"/>
            <a:ext cx="3564621" cy="639762"/>
          </a:xfrm>
        </p:spPr>
        <p:txBody>
          <a:bodyPr anchor="b"/>
          <a:lstStyle>
            <a:lvl1pPr marL="0" indent="0">
              <a:buNone/>
              <a:defRPr sz="2117" b="1"/>
            </a:lvl1pPr>
            <a:lvl2pPr marL="403205" indent="0">
              <a:buNone/>
              <a:defRPr sz="1764" b="1"/>
            </a:lvl2pPr>
            <a:lvl3pPr marL="806409" indent="0">
              <a:buNone/>
              <a:defRPr sz="1587" b="1"/>
            </a:lvl3pPr>
            <a:lvl4pPr marL="1209614" indent="0">
              <a:buNone/>
              <a:defRPr sz="1411" b="1"/>
            </a:lvl4pPr>
            <a:lvl5pPr marL="1612819" indent="0">
              <a:buNone/>
              <a:defRPr sz="1411" b="1"/>
            </a:lvl5pPr>
            <a:lvl6pPr marL="2016023" indent="0">
              <a:buNone/>
              <a:defRPr sz="1411" b="1"/>
            </a:lvl6pPr>
            <a:lvl7pPr marL="2419228" indent="0">
              <a:buNone/>
              <a:defRPr sz="1411" b="1"/>
            </a:lvl7pPr>
            <a:lvl8pPr marL="2822433" indent="0">
              <a:buNone/>
              <a:defRPr sz="1411" b="1"/>
            </a:lvl8pPr>
            <a:lvl9pPr marL="3225637" indent="0">
              <a:buNone/>
              <a:defRPr sz="141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096654" y="2174875"/>
            <a:ext cx="3564621" cy="3951288"/>
          </a:xfrm>
        </p:spPr>
        <p:txBody>
          <a:bodyPr/>
          <a:lstStyle>
            <a:lvl1pPr>
              <a:defRPr sz="2117"/>
            </a:lvl1pPr>
            <a:lvl2pPr>
              <a:defRPr sz="1764"/>
            </a:lvl2pPr>
            <a:lvl3pPr>
              <a:defRPr sz="1587"/>
            </a:lvl3pPr>
            <a:lvl4pPr>
              <a:defRPr sz="1411"/>
            </a:lvl4pPr>
            <a:lvl5pPr>
              <a:defRPr sz="1411"/>
            </a:lvl5pPr>
            <a:lvl6pPr>
              <a:defRPr sz="1411"/>
            </a:lvl6pPr>
            <a:lvl7pPr>
              <a:defRPr sz="1411"/>
            </a:lvl7pPr>
            <a:lvl8pPr>
              <a:defRPr sz="1411"/>
            </a:lvl8pPr>
            <a:lvl9pPr>
              <a:defRPr sz="141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F1BC-0C2A-4E98-8421-F000B7361E53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E5-6DED-4B6B-8056-A33B3B9F7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F1BC-0C2A-4E98-8421-F000B7361E53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E5-6DED-4B6B-8056-A33B3B9F7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F1BC-0C2A-4E98-8421-F000B7361E53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E5-6DED-4B6B-8056-A33B3B9F7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3225" y="273050"/>
            <a:ext cx="2653165" cy="1162050"/>
          </a:xfrm>
        </p:spPr>
        <p:txBody>
          <a:bodyPr anchor="b"/>
          <a:lstStyle>
            <a:lvl1pPr algn="l">
              <a:defRPr sz="1764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52995" y="273051"/>
            <a:ext cx="4508280" cy="5853113"/>
          </a:xfrm>
        </p:spPr>
        <p:txBody>
          <a:bodyPr/>
          <a:lstStyle>
            <a:lvl1pPr>
              <a:defRPr sz="2822"/>
            </a:lvl1pPr>
            <a:lvl2pPr>
              <a:defRPr sz="2469"/>
            </a:lvl2pPr>
            <a:lvl3pPr>
              <a:defRPr sz="2117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03225" y="1435101"/>
            <a:ext cx="2653165" cy="4691063"/>
          </a:xfrm>
        </p:spPr>
        <p:txBody>
          <a:bodyPr/>
          <a:lstStyle>
            <a:lvl1pPr marL="0" indent="0">
              <a:buNone/>
              <a:defRPr sz="1235"/>
            </a:lvl1pPr>
            <a:lvl2pPr marL="403205" indent="0">
              <a:buNone/>
              <a:defRPr sz="1058"/>
            </a:lvl2pPr>
            <a:lvl3pPr marL="806409" indent="0">
              <a:buNone/>
              <a:defRPr sz="882"/>
            </a:lvl3pPr>
            <a:lvl4pPr marL="1209614" indent="0">
              <a:buNone/>
              <a:defRPr sz="794"/>
            </a:lvl4pPr>
            <a:lvl5pPr marL="1612819" indent="0">
              <a:buNone/>
              <a:defRPr sz="794"/>
            </a:lvl5pPr>
            <a:lvl6pPr marL="2016023" indent="0">
              <a:buNone/>
              <a:defRPr sz="794"/>
            </a:lvl6pPr>
            <a:lvl7pPr marL="2419228" indent="0">
              <a:buNone/>
              <a:defRPr sz="794"/>
            </a:lvl7pPr>
            <a:lvl8pPr marL="2822433" indent="0">
              <a:buNone/>
              <a:defRPr sz="794"/>
            </a:lvl8pPr>
            <a:lvl9pPr marL="3225637" indent="0">
              <a:buNone/>
              <a:defRPr sz="794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F1BC-0C2A-4E98-8421-F000B7361E53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E5-6DED-4B6B-8056-A33B3B9F7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80698" y="4800600"/>
            <a:ext cx="4838700" cy="566738"/>
          </a:xfrm>
        </p:spPr>
        <p:txBody>
          <a:bodyPr anchor="b"/>
          <a:lstStyle>
            <a:lvl1pPr algn="l">
              <a:defRPr sz="1764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580698" y="612775"/>
            <a:ext cx="4838700" cy="4114800"/>
          </a:xfrm>
        </p:spPr>
        <p:txBody>
          <a:bodyPr/>
          <a:lstStyle>
            <a:lvl1pPr marL="0" indent="0">
              <a:buNone/>
              <a:defRPr sz="2822"/>
            </a:lvl1pPr>
            <a:lvl2pPr marL="403205" indent="0">
              <a:buNone/>
              <a:defRPr sz="2469"/>
            </a:lvl2pPr>
            <a:lvl3pPr marL="806409" indent="0">
              <a:buNone/>
              <a:defRPr sz="2117"/>
            </a:lvl3pPr>
            <a:lvl4pPr marL="1209614" indent="0">
              <a:buNone/>
              <a:defRPr sz="1764"/>
            </a:lvl4pPr>
            <a:lvl5pPr marL="1612819" indent="0">
              <a:buNone/>
              <a:defRPr sz="1764"/>
            </a:lvl5pPr>
            <a:lvl6pPr marL="2016023" indent="0">
              <a:buNone/>
              <a:defRPr sz="1764"/>
            </a:lvl6pPr>
            <a:lvl7pPr marL="2419228" indent="0">
              <a:buNone/>
              <a:defRPr sz="1764"/>
            </a:lvl7pPr>
            <a:lvl8pPr marL="2822433" indent="0">
              <a:buNone/>
              <a:defRPr sz="1764"/>
            </a:lvl8pPr>
            <a:lvl9pPr marL="3225637" indent="0">
              <a:buNone/>
              <a:defRPr sz="1764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580698" y="5367338"/>
            <a:ext cx="4838700" cy="804862"/>
          </a:xfrm>
        </p:spPr>
        <p:txBody>
          <a:bodyPr/>
          <a:lstStyle>
            <a:lvl1pPr marL="0" indent="0">
              <a:buNone/>
              <a:defRPr sz="1235"/>
            </a:lvl1pPr>
            <a:lvl2pPr marL="403205" indent="0">
              <a:buNone/>
              <a:defRPr sz="1058"/>
            </a:lvl2pPr>
            <a:lvl3pPr marL="806409" indent="0">
              <a:buNone/>
              <a:defRPr sz="882"/>
            </a:lvl3pPr>
            <a:lvl4pPr marL="1209614" indent="0">
              <a:buNone/>
              <a:defRPr sz="794"/>
            </a:lvl4pPr>
            <a:lvl5pPr marL="1612819" indent="0">
              <a:buNone/>
              <a:defRPr sz="794"/>
            </a:lvl5pPr>
            <a:lvl6pPr marL="2016023" indent="0">
              <a:buNone/>
              <a:defRPr sz="794"/>
            </a:lvl6pPr>
            <a:lvl7pPr marL="2419228" indent="0">
              <a:buNone/>
              <a:defRPr sz="794"/>
            </a:lvl7pPr>
            <a:lvl8pPr marL="2822433" indent="0">
              <a:buNone/>
              <a:defRPr sz="794"/>
            </a:lvl8pPr>
            <a:lvl9pPr marL="3225637" indent="0">
              <a:buNone/>
              <a:defRPr sz="794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F1BC-0C2A-4E98-8421-F000B7361E53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AE5-6DED-4B6B-8056-A33B3B9F7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03225" y="274638"/>
            <a:ext cx="7258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03225" y="1600201"/>
            <a:ext cx="72580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3225" y="6356351"/>
            <a:ext cx="188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F1BC-0C2A-4E98-8421-F000B7361E53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55371" y="6356351"/>
            <a:ext cx="2553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779558" y="6356351"/>
            <a:ext cx="188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DAE5-6DED-4B6B-8056-A33B3B9F7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6409" rtl="0" eaLnBrk="1" latinLnBrk="0" hangingPunct="1">
        <a:spcBef>
          <a:spcPct val="0"/>
        </a:spcBef>
        <a:buNone/>
        <a:defRPr sz="3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404" indent="-302404" algn="l" defTabSz="806409" rtl="0" eaLnBrk="1" latinLnBrk="0" hangingPunct="1">
        <a:spcBef>
          <a:spcPct val="20000"/>
        </a:spcBef>
        <a:buFont typeface="Arial" pitchFamily="34" charset="0"/>
        <a:buChar char="•"/>
        <a:defRPr sz="2822" kern="1200">
          <a:solidFill>
            <a:schemeClr val="tx1"/>
          </a:solidFill>
          <a:latin typeface="+mn-lt"/>
          <a:ea typeface="+mn-ea"/>
          <a:cs typeface="+mn-cs"/>
        </a:defRPr>
      </a:lvl1pPr>
      <a:lvl2pPr marL="655208" indent="-252003" algn="l" defTabSz="806409" rtl="0" eaLnBrk="1" latinLnBrk="0" hangingPunct="1">
        <a:spcBef>
          <a:spcPct val="20000"/>
        </a:spcBef>
        <a:buFont typeface="Arial" pitchFamily="34" charset="0"/>
        <a:buChar char="–"/>
        <a:defRPr sz="2469" kern="1200">
          <a:solidFill>
            <a:schemeClr val="tx1"/>
          </a:solidFill>
          <a:latin typeface="+mn-lt"/>
          <a:ea typeface="+mn-ea"/>
          <a:cs typeface="+mn-cs"/>
        </a:defRPr>
      </a:lvl2pPr>
      <a:lvl3pPr marL="1008012" indent="-201602" algn="l" defTabSz="806409" rtl="0" eaLnBrk="1" latinLnBrk="0" hangingPunct="1">
        <a:spcBef>
          <a:spcPct val="20000"/>
        </a:spcBef>
        <a:buFont typeface="Arial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3pPr>
      <a:lvl4pPr marL="1411216" indent="-201602" algn="l" defTabSz="806409" rtl="0" eaLnBrk="1" latinLnBrk="0" hangingPunct="1">
        <a:spcBef>
          <a:spcPct val="20000"/>
        </a:spcBef>
        <a:buFont typeface="Arial" pitchFamily="34" charset="0"/>
        <a:buChar char="–"/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14421" indent="-201602" algn="l" defTabSz="806409" rtl="0" eaLnBrk="1" latinLnBrk="0" hangingPunct="1">
        <a:spcBef>
          <a:spcPct val="20000"/>
        </a:spcBef>
        <a:buFont typeface="Arial" pitchFamily="34" charset="0"/>
        <a:buChar char="»"/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17626" indent="-201602" algn="l" defTabSz="806409" rtl="0" eaLnBrk="1" latinLnBrk="0" hangingPunct="1">
        <a:spcBef>
          <a:spcPct val="20000"/>
        </a:spcBef>
        <a:buFont typeface="Arial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20830" indent="-201602" algn="l" defTabSz="806409" rtl="0" eaLnBrk="1" latinLnBrk="0" hangingPunct="1">
        <a:spcBef>
          <a:spcPct val="20000"/>
        </a:spcBef>
        <a:buFont typeface="Arial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024035" indent="-201602" algn="l" defTabSz="806409" rtl="0" eaLnBrk="1" latinLnBrk="0" hangingPunct="1">
        <a:spcBef>
          <a:spcPct val="20000"/>
        </a:spcBef>
        <a:buFont typeface="Arial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427240" indent="-201602" algn="l" defTabSz="806409" rtl="0" eaLnBrk="1" latinLnBrk="0" hangingPunct="1">
        <a:spcBef>
          <a:spcPct val="20000"/>
        </a:spcBef>
        <a:buFont typeface="Arial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409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205" algn="l" defTabSz="806409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409" algn="l" defTabSz="806409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614" algn="l" defTabSz="806409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819" algn="l" defTabSz="806409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6023" algn="l" defTabSz="806409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9228" algn="l" defTabSz="806409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2433" algn="l" defTabSz="806409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5637" algn="l" defTabSz="806409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joulupukk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94228" y="848800"/>
            <a:ext cx="70104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ikehys 2"/>
          <p:cNvSpPr txBox="1"/>
          <p:nvPr/>
        </p:nvSpPr>
        <p:spPr>
          <a:xfrm>
            <a:off x="2761609" y="5585720"/>
            <a:ext cx="3492888" cy="82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87" dirty="0">
                <a:latin typeface="Algerian" pitchFamily="82" charset="0"/>
              </a:rPr>
              <a:t>Hyvää Joulua &amp;uuttavuotta 2018</a:t>
            </a:r>
          </a:p>
          <a:p>
            <a:r>
              <a:rPr lang="fi-FI" sz="1400" dirty="0" err="1">
                <a:latin typeface="Algerian" pitchFamily="82" charset="0"/>
              </a:rPr>
              <a:t>Pau:n</a:t>
            </a:r>
            <a:r>
              <a:rPr lang="fi-FI" sz="1400" dirty="0">
                <a:latin typeface="Algerian" pitchFamily="82" charset="0"/>
              </a:rPr>
              <a:t>  </a:t>
            </a:r>
            <a:r>
              <a:rPr lang="fi-FI" sz="1400" dirty="0" err="1">
                <a:latin typeface="Algerian" pitchFamily="82" charset="0"/>
              </a:rPr>
              <a:t>oulun</a:t>
            </a:r>
            <a:r>
              <a:rPr lang="fi-FI" sz="1400" dirty="0">
                <a:latin typeface="Algerian" pitchFamily="82" charset="0"/>
              </a:rPr>
              <a:t> alueen osasto ry.</a:t>
            </a:r>
            <a:endParaRPr lang="en-US" sz="1400" dirty="0">
              <a:latin typeface="Algerian" pitchFamily="82" charset="0"/>
            </a:endParaRPr>
          </a:p>
        </p:txBody>
      </p:sp>
      <p:sp>
        <p:nvSpPr>
          <p:cNvPr id="4" name="Kuvatekstipilvi 3"/>
          <p:cNvSpPr/>
          <p:nvPr/>
        </p:nvSpPr>
        <p:spPr>
          <a:xfrm>
            <a:off x="719882" y="1000925"/>
            <a:ext cx="1618982" cy="2476775"/>
          </a:xfrm>
          <a:prstGeom prst="cloudCallout">
            <a:avLst>
              <a:gd name="adj1" fmla="val 28418"/>
              <a:gd name="adj2" fmla="val 60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82" dirty="0"/>
              <a:t>Huurteinen metsä ja luminen maa. Otsaasi enkeli koskettaa. Lävitse roudan ja paksun jään taivas tuo lämpöään. Ohi on kiireisin kaupungin hälinä ja työ. Tässä on nyt rauha ja </a:t>
            </a:r>
            <a:r>
              <a:rPr lang="fi-FI" sz="1058" b="1" dirty="0">
                <a:solidFill>
                  <a:srgbClr val="FF0000"/>
                </a:solidFill>
              </a:rPr>
              <a:t>jouluyö.</a:t>
            </a:r>
            <a:endParaRPr lang="en-US" sz="1058" b="1" dirty="0">
              <a:solidFill>
                <a:srgbClr val="FF0000"/>
              </a:solidFill>
            </a:endParaRPr>
          </a:p>
        </p:txBody>
      </p:sp>
      <p:sp>
        <p:nvSpPr>
          <p:cNvPr id="5" name="Kuvatekstiellipsi 4"/>
          <p:cNvSpPr/>
          <p:nvPr/>
        </p:nvSpPr>
        <p:spPr>
          <a:xfrm>
            <a:off x="3215192" y="1000925"/>
            <a:ext cx="3111846" cy="1968719"/>
          </a:xfrm>
          <a:prstGeom prst="wedgeEllipseCallout">
            <a:avLst>
              <a:gd name="adj1" fmla="val -44185"/>
              <a:gd name="adj2" fmla="val 61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1587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Ei hitsi mikähän se seuraava osoite </a:t>
            </a:r>
            <a:r>
              <a:rPr lang="fi-FI" sz="1587" b="1" spc="44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oli..nyt</a:t>
            </a:r>
            <a:r>
              <a:rPr lang="fi-FI" sz="1587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ollaan hukassa</a:t>
            </a:r>
          </a:p>
          <a:p>
            <a:pPr algn="ctr"/>
            <a:r>
              <a:rPr lang="fi-FI" sz="1587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ehkä!</a:t>
            </a:r>
          </a:p>
          <a:p>
            <a:pPr algn="ctr"/>
            <a:endParaRPr lang="fi-FI" sz="1587" b="1" spc="4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i-FI" sz="1587" b="1" spc="44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Pau</a:t>
            </a:r>
            <a:r>
              <a:rPr lang="fi-FI" sz="1587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oulu</a:t>
            </a:r>
            <a:endParaRPr lang="en-US" sz="1587" b="1" spc="4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70" y="3186442"/>
            <a:ext cx="4460677" cy="246975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FEB7D2B-DB6A-411D-922C-0456DBD3F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38" y="848800"/>
            <a:ext cx="1810003" cy="15983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62</Words>
  <Application>Microsoft Office PowerPoint</Application>
  <PresentationFormat>Mukautettu</PresentationFormat>
  <Paragraphs>7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Algerian</vt:lpstr>
      <vt:lpstr>Arial</vt:lpstr>
      <vt:lpstr>Calibri</vt:lpstr>
      <vt:lpstr>Office-teema</vt:lpstr>
      <vt:lpstr>PowerPoint-esitys</vt:lpstr>
    </vt:vector>
  </TitlesOfParts>
  <Company>Itella Oyj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Valokuva-albumi</dc:title>
  <dc:creator>hiltute1</dc:creator>
  <cp:lastModifiedBy>Hiltunen Teijo</cp:lastModifiedBy>
  <cp:revision>17</cp:revision>
  <cp:lastPrinted>2011-12-15T11:00:51Z</cp:lastPrinted>
  <dcterms:created xsi:type="dcterms:W3CDTF">2011-12-15T10:53:43Z</dcterms:created>
  <dcterms:modified xsi:type="dcterms:W3CDTF">2018-12-21T11:00:10Z</dcterms:modified>
</cp:coreProperties>
</file>