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72E12C9-B2C2-4779-B20D-DCE9251768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D6FEEA8-B268-43FA-B6BD-8E7AEE4772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E7C6706-EF58-4D30-9A60-B5A425F6B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528D-4634-4313-AB2F-D657C8AC7F8E}" type="datetimeFigureOut">
              <a:rPr lang="fi-FI" smtClean="0"/>
              <a:t>28.9.2018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B12B8C3-CA02-4606-AA63-BDE69014A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0C5E0A-DAA9-46D0-8E6D-ED02FDF13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6E5D6-859B-4304-A2D5-D06E39686E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94428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D274404-9875-4407-A79E-D13FAFA24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6986CA4-ACB4-4BEA-B9E7-A1A5C51536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0975DA1-F036-415C-AD51-8CB1CC309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528D-4634-4313-AB2F-D657C8AC7F8E}" type="datetimeFigureOut">
              <a:rPr lang="fi-FI" smtClean="0"/>
              <a:t>28.9.2018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F1437AF-FB18-4AE3-B569-1F88FF190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F0158AA-BE66-4EB8-94D0-0E7D3EC5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6E5D6-859B-4304-A2D5-D06E39686E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9430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B3D83455-0CCB-4769-9832-79D1B36FC2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5BE08D8-E76C-4AB9-8EBE-347A36B20C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364A8F8-3666-4884-A15C-F006DFB83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528D-4634-4313-AB2F-D657C8AC7F8E}" type="datetimeFigureOut">
              <a:rPr lang="fi-FI" smtClean="0"/>
              <a:t>28.9.2018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21C4AD4-4240-428B-8BA8-A8C5CFD06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A832694-E6B3-4DB2-9BC3-E01BF6A96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6E5D6-859B-4304-A2D5-D06E39686E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65046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E66EE1E-38EE-40C3-A259-F07F9BEC9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0EF238E-2065-4D78-AFE2-306AACCE8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28A88BF-6659-4CE8-B207-48C0BBDB2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528D-4634-4313-AB2F-D657C8AC7F8E}" type="datetimeFigureOut">
              <a:rPr lang="fi-FI" smtClean="0"/>
              <a:t>28.9.2018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3F4991B-E4EC-4F78-B34C-546731CE3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219C4F0-161C-42BE-8102-0A84A9A7C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6E5D6-859B-4304-A2D5-D06E39686E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0954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51AD2F-E755-474C-8A4A-EB05CF4BE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1AC8458-1FD1-4E04-976C-175EAEA7B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264B9B5-B0D9-475E-8E01-2C0CD072C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528D-4634-4313-AB2F-D657C8AC7F8E}" type="datetimeFigureOut">
              <a:rPr lang="fi-FI" smtClean="0"/>
              <a:t>28.9.2018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F231C0C-B610-4BA6-9B91-F3F2EF795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AE4EA9-51F6-45C6-BAE3-D27C9C23A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6E5D6-859B-4304-A2D5-D06E39686E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791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C652CC-BC68-4AA9-8E1C-C59EECB5E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3FC0BEE-2DDB-4D41-B71E-58AEB7ED8C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F057BDF-46B3-4516-8B82-695FF96B5A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9DD7293-6DBD-43FD-8CAA-D08DE90D7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528D-4634-4313-AB2F-D657C8AC7F8E}" type="datetimeFigureOut">
              <a:rPr lang="fi-FI" smtClean="0"/>
              <a:t>28.9.2018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B4C9A77-6877-4798-8C75-2BCEE6AA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998050D-45AE-421A-88DC-49A236CFD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6E5D6-859B-4304-A2D5-D06E39686E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6228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0E9BD2B-E37D-4171-AD3D-727F4BC5F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06625B7-66F4-41B9-ADA7-9BAEE7B9E7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822E2F7-6474-4C72-899F-12D8069E87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00C1C5B2-3645-4495-B655-6CA4E81F1D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19C8EA4E-A290-463F-A69F-3B37BD37DC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01C56113-06AC-4ED3-978D-306DCEA0F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528D-4634-4313-AB2F-D657C8AC7F8E}" type="datetimeFigureOut">
              <a:rPr lang="fi-FI" smtClean="0"/>
              <a:t>28.9.2018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F1ED900D-7F51-4ED9-B3A4-7DD252C9C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EE8AB5F6-1E59-4667-BAE0-8D28A4A4D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6E5D6-859B-4304-A2D5-D06E39686E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0189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B2CB142-D668-49F8-A93A-B86DF6441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4CD8A241-4F44-43BE-A0E4-3F12E31D5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528D-4634-4313-AB2F-D657C8AC7F8E}" type="datetimeFigureOut">
              <a:rPr lang="fi-FI" smtClean="0"/>
              <a:t>28.9.2018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CE9C18B-66C5-4C67-88CE-500EDBF85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2C1C2F6-787F-4C5A-A659-EE44545CB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6E5D6-859B-4304-A2D5-D06E39686E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2403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DBE14A9-EB68-41E9-9513-F3001C6AF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528D-4634-4313-AB2F-D657C8AC7F8E}" type="datetimeFigureOut">
              <a:rPr lang="fi-FI" smtClean="0"/>
              <a:t>28.9.2018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D9CB4CD-D9DD-480E-9F8C-A6A5DC328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A8928787-C509-4845-8E01-B6F810D9B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6E5D6-859B-4304-A2D5-D06E39686E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5632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95FBE76-27DE-4768-A626-1E69A902E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1940BD4-F7F9-490B-A260-C1C3437B4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7AF51F6-BC1B-4089-8007-56D97E7A5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E5C5C9A-54FB-4474-8134-DD521EA94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528D-4634-4313-AB2F-D657C8AC7F8E}" type="datetimeFigureOut">
              <a:rPr lang="fi-FI" smtClean="0"/>
              <a:t>28.9.2018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25F8DD9-F08B-4F86-84BB-BBA3EE1A2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0232E6B-C124-4C81-BB09-66508C27E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6E5D6-859B-4304-A2D5-D06E39686E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9252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BC038B-AB21-4607-AC8A-A76030A3D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07F81DED-F7E7-426F-93E4-88C76325B1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89CC967-79B3-4C56-A464-D1C58AC4C7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95C084E-69A4-4F7C-9BF5-9EBDFC02C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528D-4634-4313-AB2F-D657C8AC7F8E}" type="datetimeFigureOut">
              <a:rPr lang="fi-FI" smtClean="0"/>
              <a:t>28.9.2018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B42B414-2BA3-4661-9113-A0931A610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4BE0DF6-4C04-4F15-88AB-30FFAAF06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6E5D6-859B-4304-A2D5-D06E39686E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02154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F2A28953-1365-41CC-A560-333A3CB84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17FB3F3-83A9-45D0-903F-FEB0C4F84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354C717-AF60-4170-998B-A8A56B6312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4528D-4634-4313-AB2F-D657C8AC7F8E}" type="datetimeFigureOut">
              <a:rPr lang="fi-FI" smtClean="0"/>
              <a:t>28.9.2018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BFDF4AA-631F-47BB-B5E9-33EBA9B0DD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4A137BF-651F-460A-9018-EC326B0820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6E5D6-859B-4304-A2D5-D06E39686E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4840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auli.orava@posti.com" TargetMode="External"/><Relationship Id="rId2" Type="http://schemas.openxmlformats.org/officeDocument/2006/relationships/hyperlink" Target="https://www.hoplop.fi/puistot/oulu-limingantulli/yhteystiedot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8A5C9C-6CA6-4FC2-A2F5-566A5DF822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4000" cap="all" dirty="0">
                <a:solidFill>
                  <a:srgbClr val="0070C0"/>
                </a:solidFill>
              </a:rPr>
              <a:t>HOPLOP OULU, LIMINGANTULLI</a:t>
            </a:r>
            <a:br>
              <a:rPr lang="fi-FI" sz="4000" cap="all" dirty="0"/>
            </a:br>
            <a:r>
              <a:rPr lang="fi-FI" sz="4000" dirty="0">
                <a:hlinkClick r:id="rId2"/>
              </a:rPr>
              <a:t>Alasintie 10, 90400, Oulu</a:t>
            </a:r>
            <a:br>
              <a:rPr lang="fi-FI" dirty="0"/>
            </a:b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4F4A786-9ADE-49AD-8177-E6756908C0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3058821"/>
          </a:xfrm>
        </p:spPr>
        <p:txBody>
          <a:bodyPr>
            <a:normAutofit/>
          </a:bodyPr>
          <a:lstStyle/>
          <a:p>
            <a:r>
              <a:rPr lang="fi-FI" b="1" dirty="0"/>
              <a:t>Sunnuntai 18.11.2018 Lasten pikkujoulu</a:t>
            </a:r>
          </a:p>
          <a:p>
            <a:r>
              <a:rPr lang="fi-FI" b="1" dirty="0"/>
              <a:t>Klo 12-16</a:t>
            </a:r>
          </a:p>
          <a:p>
            <a:r>
              <a:rPr lang="fi-FI" b="1" dirty="0"/>
              <a:t>Sitovat </a:t>
            </a:r>
            <a:r>
              <a:rPr lang="fi-FI" b="1" dirty="0" err="1"/>
              <a:t>ilmottautumiset</a:t>
            </a:r>
            <a:r>
              <a:rPr lang="fi-FI" b="1" dirty="0"/>
              <a:t> sähköpostilla 01.11.18 mennessä.</a:t>
            </a:r>
          </a:p>
          <a:p>
            <a:r>
              <a:rPr lang="fi-FI" dirty="0">
                <a:hlinkClick r:id="rId3"/>
              </a:rPr>
              <a:t>Sauli.orava@posti.com</a:t>
            </a:r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pic>
        <p:nvPicPr>
          <p:cNvPr id="1030" name="Picture 6" descr="https://scontent-arn2-1.xx.fbcdn.net/v/t1.0-1/p200x200/26195456_1662024720529007_6942102921783348567_n.jpg?_nc_cat=105&amp;oh=e9c6ffee88157fe061790ac2cf8d7608&amp;oe=5C5F6AA5">
            <a:extLst>
              <a:ext uri="{FF2B5EF4-FFF2-40B4-BE49-F238E27FC236}">
                <a16:creationId xmlns:a16="http://schemas.microsoft.com/office/drawing/2014/main" id="{72321A9C-EE30-486F-BB0E-994921A13A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982" y="495300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3956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23</Words>
  <Application>Microsoft Office PowerPoint</Application>
  <PresentationFormat>Laajakuva</PresentationFormat>
  <Paragraphs>5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HOPLOP OULU, LIMINGANTULLI Alasintie 10, 90400, Oulu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HOPLOP OULU, LIMINGANTULLI Alasintie 10, 90400, Oulu </dc:title>
  <dc:creator>Hiltunen Teijo</dc:creator>
  <cp:lastModifiedBy>Hiltunen Teijo</cp:lastModifiedBy>
  <cp:revision>4</cp:revision>
  <dcterms:created xsi:type="dcterms:W3CDTF">2018-09-27T08:30:24Z</dcterms:created>
  <dcterms:modified xsi:type="dcterms:W3CDTF">2018-09-28T04:34:26Z</dcterms:modified>
</cp:coreProperties>
</file>